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37083-F795-472A-A511-B05F3E30418C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17FF93-1516-456B-935C-01FCDA9667AD}">
      <dgm:prSet phldrT="[Text]" custT="1"/>
      <dgm:spPr/>
      <dgm:t>
        <a:bodyPr anchor="ctr"/>
        <a:lstStyle/>
        <a:p>
          <a:pPr>
            <a:lnSpc>
              <a:spcPct val="100000"/>
            </a:lnSpc>
          </a:pPr>
          <a:r>
            <a:rPr lang="en-US" sz="2000" b="1" dirty="0" smtClean="0">
              <a:latin typeface="Garamond" pitchFamily="18" charset="0"/>
            </a:rPr>
            <a:t>PFK/ Workforce Expansion</a:t>
          </a:r>
          <a:endParaRPr lang="en-US" sz="2000" b="1" dirty="0">
            <a:latin typeface="Garamond" pitchFamily="18" charset="0"/>
          </a:endParaRPr>
        </a:p>
      </dgm:t>
    </dgm:pt>
    <dgm:pt modelId="{6F1F2414-DA07-435D-8288-76518BA30326}" type="parTrans" cxnId="{8E049A58-5820-474E-A0FD-5207FF730772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FAAC9F0-0D49-42D3-9086-F3CA1DC97516}" type="sibTrans" cxnId="{8E049A58-5820-474E-A0FD-5207FF730772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893F998D-72BD-4573-A546-189FF95371BF}">
      <dgm:prSet phldrT="[Text]" custT="1"/>
      <dgm:spPr/>
      <dgm:t>
        <a:bodyPr anchor="ctr"/>
        <a:lstStyle/>
        <a:p>
          <a:pPr rtl="0"/>
          <a:r>
            <a:rPr lang="en-US" sz="2000" dirty="0" smtClean="0">
              <a:latin typeface="Garamond" pitchFamily="18" charset="0"/>
            </a:rPr>
            <a:t>Improve the health of the children managed by PFK through population health initiatives.</a:t>
          </a:r>
          <a:endParaRPr lang="en-US" sz="2000" dirty="0">
            <a:latin typeface="Garamond" pitchFamily="18" charset="0"/>
          </a:endParaRPr>
        </a:p>
      </dgm:t>
    </dgm:pt>
    <dgm:pt modelId="{265C1C98-0524-468F-BC1C-4FEB4A63564A}" type="parTrans" cxnId="{B5F8D28C-A881-4647-A53C-3E4CA7A2B0A6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3BF6F4E9-BD84-416E-9B18-EC496A4984F3}" type="sibTrans" cxnId="{B5F8D28C-A881-4647-A53C-3E4CA7A2B0A6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BE699B6-9F2D-4C22-AB24-E4DE1A2F9E1D}">
      <dgm:prSet phldrT="[Text]" custT="1"/>
      <dgm:spPr/>
      <dgm:t>
        <a:bodyPr anchor="ctr"/>
        <a:lstStyle/>
        <a:p>
          <a:r>
            <a:rPr lang="en-US" sz="2000" b="1" dirty="0" smtClean="0">
              <a:latin typeface="Garamond" pitchFamily="18" charset="0"/>
            </a:rPr>
            <a:t>Behavioral Health</a:t>
          </a:r>
          <a:endParaRPr lang="en-US" sz="2000" b="1" dirty="0">
            <a:latin typeface="Garamond" pitchFamily="18" charset="0"/>
          </a:endParaRPr>
        </a:p>
      </dgm:t>
    </dgm:pt>
    <dgm:pt modelId="{CBB0CECC-479C-44CA-A07F-C0C7A2F0A591}" type="parTrans" cxnId="{652B065F-F3F0-4B65-82ED-8EB367BE0BC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CB17DB1D-2EE4-45D6-BC80-ECC34DCDABD0}" type="sibTrans" cxnId="{652B065F-F3F0-4B65-82ED-8EB367BE0BC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AA73CE9-F247-47B5-93D1-E9D208DD1BDA}">
      <dgm:prSet phldrT="[Text]" custT="1"/>
      <dgm:spPr/>
      <dgm:t>
        <a:bodyPr anchor="ctr"/>
        <a:lstStyle/>
        <a:p>
          <a:r>
            <a:rPr lang="en-US" sz="2000" dirty="0" smtClean="0">
              <a:latin typeface="Garamond" pitchFamily="18" charset="0"/>
            </a:rPr>
            <a:t>Decrease Columbia Impairment Score from discharge to +60 days by 15% for &gt;75% of PFK patients age 6-18 admitted for treatment of psychiatric diagnosis at NCH, and for &gt;45% of PPI families at ACH. </a:t>
          </a:r>
          <a:endParaRPr lang="en-US" sz="2000" dirty="0">
            <a:latin typeface="Garamond" pitchFamily="18" charset="0"/>
          </a:endParaRPr>
        </a:p>
      </dgm:t>
    </dgm:pt>
    <dgm:pt modelId="{7DFD0D57-E7C6-469C-A2E1-ED2DCAB0BB17}" type="parTrans" cxnId="{0DC235A6-378F-42A8-83BD-E5217D51F9EF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25EC282D-3C8E-40F3-8AC6-DBFAE6546D54}" type="sibTrans" cxnId="{0DC235A6-378F-42A8-83BD-E5217D51F9EF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267973A1-BBA4-4236-8556-436FE617DE4D}">
      <dgm:prSet phldrT="[Text]" custT="1"/>
      <dgm:spPr/>
      <dgm:t>
        <a:bodyPr anchor="ctr"/>
        <a:lstStyle/>
        <a:p>
          <a:r>
            <a:rPr lang="en-US" sz="2000" dirty="0" smtClean="0">
              <a:latin typeface="Garamond" pitchFamily="18" charset="0"/>
            </a:rPr>
            <a:t>Achieve preterm birth rate (&lt;37 weeks) of 11.6% from 13.7% in Summit County by June 30, 2015.</a:t>
          </a:r>
          <a:endParaRPr lang="en-US" sz="2000" dirty="0">
            <a:latin typeface="Garamond" pitchFamily="18" charset="0"/>
          </a:endParaRPr>
        </a:p>
      </dgm:t>
    </dgm:pt>
    <dgm:pt modelId="{26B1507E-7545-42A9-816B-FFC6C6571027}" type="parTrans" cxnId="{6C7690AD-23DA-4B9C-B0CB-19E8E7003AC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1896909B-26FC-4116-8ED3-3633F684F609}" type="sibTrans" cxnId="{6C7690AD-23DA-4B9C-B0CB-19E8E7003AC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0A5FA08F-3897-4BC5-94FE-BDA45D64BD12}">
      <dgm:prSet phldrT="[Text]" custT="1"/>
      <dgm:spPr/>
      <dgm:t>
        <a:bodyPr anchor="ctr"/>
        <a:lstStyle/>
        <a:p>
          <a:r>
            <a:rPr lang="en-US" sz="2000" b="1" dirty="0" smtClean="0">
              <a:latin typeface="Garamond" pitchFamily="18" charset="0"/>
            </a:rPr>
            <a:t>Prematurity</a:t>
          </a:r>
          <a:endParaRPr lang="en-US" sz="2000" b="1" dirty="0">
            <a:latin typeface="Garamond" pitchFamily="18" charset="0"/>
          </a:endParaRPr>
        </a:p>
      </dgm:t>
    </dgm:pt>
    <dgm:pt modelId="{14B1C98D-E943-4259-9793-A938CF6D3571}" type="parTrans" cxnId="{1E7BF9E7-6E05-440B-90B6-B87FA2EAE7FB}">
      <dgm:prSet/>
      <dgm:spPr/>
      <dgm:t>
        <a:bodyPr/>
        <a:lstStyle/>
        <a:p>
          <a:endParaRPr lang="en-US"/>
        </a:p>
      </dgm:t>
    </dgm:pt>
    <dgm:pt modelId="{E0099681-343C-4FFA-9B76-DAE8B2758DA7}" type="sibTrans" cxnId="{1E7BF9E7-6E05-440B-90B6-B87FA2EAE7FB}">
      <dgm:prSet/>
      <dgm:spPr/>
      <dgm:t>
        <a:bodyPr/>
        <a:lstStyle/>
        <a:p>
          <a:endParaRPr lang="en-US"/>
        </a:p>
      </dgm:t>
    </dgm:pt>
    <dgm:pt modelId="{134D4105-C12A-47C4-8B58-BA8299ED850E}">
      <dgm:prSet phldrT="[Text]" custT="1"/>
      <dgm:spPr/>
      <dgm:t>
        <a:bodyPr anchor="ctr"/>
        <a:lstStyle/>
        <a:p>
          <a:r>
            <a:rPr lang="en-US" sz="1800" dirty="0" smtClean="0">
              <a:latin typeface="Garamond" pitchFamily="18" charset="0"/>
            </a:rPr>
            <a:t>Increase the proportion of tube fed kids between the 5th percentile &amp; 95th percentile, from 60% to 80% at NCH, for weight on standard growth charts.</a:t>
          </a:r>
          <a:endParaRPr lang="en-US" sz="1800" dirty="0">
            <a:latin typeface="Garamond" pitchFamily="18" charset="0"/>
          </a:endParaRPr>
        </a:p>
      </dgm:t>
    </dgm:pt>
    <dgm:pt modelId="{25E1614F-7887-4EED-AEBE-3EACD92DE65D}" type="parTrans" cxnId="{0718E4BA-C08C-4DE7-A966-64FE3DC545F4}">
      <dgm:prSet/>
      <dgm:spPr/>
      <dgm:t>
        <a:bodyPr/>
        <a:lstStyle/>
        <a:p>
          <a:endParaRPr lang="en-US"/>
        </a:p>
      </dgm:t>
    </dgm:pt>
    <dgm:pt modelId="{D09F31E5-77CF-4E7E-A637-596DD880A7F8}" type="sibTrans" cxnId="{0718E4BA-C08C-4DE7-A966-64FE3DC545F4}">
      <dgm:prSet/>
      <dgm:spPr/>
      <dgm:t>
        <a:bodyPr/>
        <a:lstStyle/>
        <a:p>
          <a:endParaRPr lang="en-US"/>
        </a:p>
      </dgm:t>
    </dgm:pt>
    <dgm:pt modelId="{5FB4C50A-E921-4195-9B56-E9D60295E998}">
      <dgm:prSet phldrT="[Text]" custT="1"/>
      <dgm:spPr/>
      <dgm:t>
        <a:bodyPr anchor="ctr"/>
        <a:lstStyle/>
        <a:p>
          <a:r>
            <a:rPr lang="en-US" sz="2000" b="1" dirty="0" smtClean="0">
              <a:latin typeface="Garamond" pitchFamily="18" charset="0"/>
            </a:rPr>
            <a:t>Complex Care</a:t>
          </a:r>
          <a:endParaRPr lang="en-US" sz="1800" b="1" dirty="0">
            <a:latin typeface="Garamond" pitchFamily="18" charset="0"/>
          </a:endParaRPr>
        </a:p>
      </dgm:t>
    </dgm:pt>
    <dgm:pt modelId="{E3F2AA82-D10A-4630-96E5-295451A607EE}" type="parTrans" cxnId="{AEEFBC75-9A7C-41B7-8EF6-CCB984DF8670}">
      <dgm:prSet/>
      <dgm:spPr/>
      <dgm:t>
        <a:bodyPr/>
        <a:lstStyle/>
        <a:p>
          <a:endParaRPr lang="en-US"/>
        </a:p>
      </dgm:t>
    </dgm:pt>
    <dgm:pt modelId="{689DDAA2-1F25-48F8-A887-EBE429725ACB}" type="sibTrans" cxnId="{AEEFBC75-9A7C-41B7-8EF6-CCB984DF8670}">
      <dgm:prSet/>
      <dgm:spPr/>
      <dgm:t>
        <a:bodyPr/>
        <a:lstStyle/>
        <a:p>
          <a:endParaRPr lang="en-US"/>
        </a:p>
      </dgm:t>
    </dgm:pt>
    <dgm:pt modelId="{589D5F4E-4DA6-4098-87DC-F92FF4ACE758}" type="pres">
      <dgm:prSet presAssocID="{B9D37083-F795-472A-A511-B05F3E30418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AC4747D-2880-45B3-BBDF-BE79880F2A51}" type="pres">
      <dgm:prSet presAssocID="{4217FF93-1516-456B-935C-01FCDA9667AD}" presName="thickLine" presStyleLbl="alignNode1" presStyleIdx="0" presStyleCnt="4"/>
      <dgm:spPr/>
    </dgm:pt>
    <dgm:pt modelId="{FFAE9C5D-1294-47EB-8ABB-3896F462C874}" type="pres">
      <dgm:prSet presAssocID="{4217FF93-1516-456B-935C-01FCDA9667AD}" presName="horz1" presStyleCnt="0"/>
      <dgm:spPr/>
    </dgm:pt>
    <dgm:pt modelId="{97F5A004-D580-46FF-B7CF-7F3866985256}" type="pres">
      <dgm:prSet presAssocID="{4217FF93-1516-456B-935C-01FCDA9667AD}" presName="tx1" presStyleLbl="revTx" presStyleIdx="0" presStyleCnt="8"/>
      <dgm:spPr/>
      <dgm:t>
        <a:bodyPr/>
        <a:lstStyle/>
        <a:p>
          <a:endParaRPr lang="en-US"/>
        </a:p>
      </dgm:t>
    </dgm:pt>
    <dgm:pt modelId="{6A0EF331-81ED-41E3-B237-6DB2CE49E788}" type="pres">
      <dgm:prSet presAssocID="{4217FF93-1516-456B-935C-01FCDA9667AD}" presName="vert1" presStyleCnt="0"/>
      <dgm:spPr/>
    </dgm:pt>
    <dgm:pt modelId="{94C68914-6002-485F-8DBB-4649E0271A4E}" type="pres">
      <dgm:prSet presAssocID="{893F998D-72BD-4573-A546-189FF95371BF}" presName="vertSpace2a" presStyleCnt="0"/>
      <dgm:spPr/>
    </dgm:pt>
    <dgm:pt modelId="{835CE067-0F18-4511-8AA6-F2AA0EC497F2}" type="pres">
      <dgm:prSet presAssocID="{893F998D-72BD-4573-A546-189FF95371BF}" presName="horz2" presStyleCnt="0"/>
      <dgm:spPr/>
    </dgm:pt>
    <dgm:pt modelId="{ABB27BBB-8CB1-4A0B-9CCD-F2D1A07C343A}" type="pres">
      <dgm:prSet presAssocID="{893F998D-72BD-4573-A546-189FF95371BF}" presName="horzSpace2" presStyleCnt="0"/>
      <dgm:spPr/>
    </dgm:pt>
    <dgm:pt modelId="{BE8B44DA-CE4C-44E1-88B3-4DBA58D4D7E3}" type="pres">
      <dgm:prSet presAssocID="{893F998D-72BD-4573-A546-189FF95371BF}" presName="tx2" presStyleLbl="revTx" presStyleIdx="1" presStyleCnt="8"/>
      <dgm:spPr/>
      <dgm:t>
        <a:bodyPr/>
        <a:lstStyle/>
        <a:p>
          <a:endParaRPr lang="en-US"/>
        </a:p>
      </dgm:t>
    </dgm:pt>
    <dgm:pt modelId="{3BCC798E-CF47-4067-8DB6-BA8571F053CC}" type="pres">
      <dgm:prSet presAssocID="{893F998D-72BD-4573-A546-189FF95371BF}" presName="vert2" presStyleCnt="0"/>
      <dgm:spPr/>
    </dgm:pt>
    <dgm:pt modelId="{73116C12-4BC0-4211-ADC2-C45544535904}" type="pres">
      <dgm:prSet presAssocID="{893F998D-72BD-4573-A546-189FF95371BF}" presName="thinLine2b" presStyleLbl="callout" presStyleIdx="0" presStyleCnt="4"/>
      <dgm:spPr/>
    </dgm:pt>
    <dgm:pt modelId="{CF013989-FAC7-418F-9C4A-D84D7DC4BA6F}" type="pres">
      <dgm:prSet presAssocID="{893F998D-72BD-4573-A546-189FF95371BF}" presName="vertSpace2b" presStyleCnt="0"/>
      <dgm:spPr/>
    </dgm:pt>
    <dgm:pt modelId="{C62EE294-5C3F-4581-BF2F-316D5D23F628}" type="pres">
      <dgm:prSet presAssocID="{4BE699B6-9F2D-4C22-AB24-E4DE1A2F9E1D}" presName="thickLine" presStyleLbl="alignNode1" presStyleIdx="1" presStyleCnt="4"/>
      <dgm:spPr/>
    </dgm:pt>
    <dgm:pt modelId="{A913D80C-D908-42C3-ABEE-A957888DA378}" type="pres">
      <dgm:prSet presAssocID="{4BE699B6-9F2D-4C22-AB24-E4DE1A2F9E1D}" presName="horz1" presStyleCnt="0"/>
      <dgm:spPr/>
    </dgm:pt>
    <dgm:pt modelId="{DE9665BD-7C18-4E19-885D-CB0CBB8B0FE1}" type="pres">
      <dgm:prSet presAssocID="{4BE699B6-9F2D-4C22-AB24-E4DE1A2F9E1D}" presName="tx1" presStyleLbl="revTx" presStyleIdx="2" presStyleCnt="8"/>
      <dgm:spPr/>
      <dgm:t>
        <a:bodyPr/>
        <a:lstStyle/>
        <a:p>
          <a:endParaRPr lang="en-US"/>
        </a:p>
      </dgm:t>
    </dgm:pt>
    <dgm:pt modelId="{475A6D9F-9AE3-4C95-BC68-D906B13DFC1C}" type="pres">
      <dgm:prSet presAssocID="{4BE699B6-9F2D-4C22-AB24-E4DE1A2F9E1D}" presName="vert1" presStyleCnt="0"/>
      <dgm:spPr/>
    </dgm:pt>
    <dgm:pt modelId="{31589067-2AB4-43F7-A0DF-C9716B63A7D0}" type="pres">
      <dgm:prSet presAssocID="{4AA73CE9-F247-47B5-93D1-E9D208DD1BDA}" presName="vertSpace2a" presStyleCnt="0"/>
      <dgm:spPr/>
    </dgm:pt>
    <dgm:pt modelId="{BFCD9B9B-CB16-4137-BE8E-F962B4C330E6}" type="pres">
      <dgm:prSet presAssocID="{4AA73CE9-F247-47B5-93D1-E9D208DD1BDA}" presName="horz2" presStyleCnt="0"/>
      <dgm:spPr/>
    </dgm:pt>
    <dgm:pt modelId="{77E9ADA6-5F2C-4A9A-A627-BA9F00E0DA28}" type="pres">
      <dgm:prSet presAssocID="{4AA73CE9-F247-47B5-93D1-E9D208DD1BDA}" presName="horzSpace2" presStyleCnt="0"/>
      <dgm:spPr/>
    </dgm:pt>
    <dgm:pt modelId="{C1776A84-2D72-44AE-A173-9354A88C041E}" type="pres">
      <dgm:prSet presAssocID="{4AA73CE9-F247-47B5-93D1-E9D208DD1BDA}" presName="tx2" presStyleLbl="revTx" presStyleIdx="3" presStyleCnt="8"/>
      <dgm:spPr/>
      <dgm:t>
        <a:bodyPr/>
        <a:lstStyle/>
        <a:p>
          <a:endParaRPr lang="en-US"/>
        </a:p>
      </dgm:t>
    </dgm:pt>
    <dgm:pt modelId="{EC7BB97D-07DE-4174-8C16-BEEE869C107F}" type="pres">
      <dgm:prSet presAssocID="{4AA73CE9-F247-47B5-93D1-E9D208DD1BDA}" presName="vert2" presStyleCnt="0"/>
      <dgm:spPr/>
    </dgm:pt>
    <dgm:pt modelId="{361F8EF2-D479-403A-82EA-CA9C193D4D38}" type="pres">
      <dgm:prSet presAssocID="{4AA73CE9-F247-47B5-93D1-E9D208DD1BDA}" presName="thinLine2b" presStyleLbl="callout" presStyleIdx="1" presStyleCnt="4"/>
      <dgm:spPr/>
    </dgm:pt>
    <dgm:pt modelId="{8D19E1C9-C6B7-40C4-B920-963BC0787A69}" type="pres">
      <dgm:prSet presAssocID="{4AA73CE9-F247-47B5-93D1-E9D208DD1BDA}" presName="vertSpace2b" presStyleCnt="0"/>
      <dgm:spPr/>
    </dgm:pt>
    <dgm:pt modelId="{35B8BFFA-25DF-43DA-97E5-C43376290C98}" type="pres">
      <dgm:prSet presAssocID="{5FB4C50A-E921-4195-9B56-E9D60295E998}" presName="thickLine" presStyleLbl="alignNode1" presStyleIdx="2" presStyleCnt="4"/>
      <dgm:spPr/>
    </dgm:pt>
    <dgm:pt modelId="{5F5A2EA5-76DA-4AF2-A3B8-DF207F14B055}" type="pres">
      <dgm:prSet presAssocID="{5FB4C50A-E921-4195-9B56-E9D60295E998}" presName="horz1" presStyleCnt="0"/>
      <dgm:spPr/>
    </dgm:pt>
    <dgm:pt modelId="{05F2716C-CA57-4602-919C-7E9DE07DC82C}" type="pres">
      <dgm:prSet presAssocID="{5FB4C50A-E921-4195-9B56-E9D60295E998}" presName="tx1" presStyleLbl="revTx" presStyleIdx="4" presStyleCnt="8"/>
      <dgm:spPr/>
      <dgm:t>
        <a:bodyPr/>
        <a:lstStyle/>
        <a:p>
          <a:endParaRPr lang="en-US"/>
        </a:p>
      </dgm:t>
    </dgm:pt>
    <dgm:pt modelId="{D4AB9C9C-80AD-4831-AE19-E70FBA81B5A0}" type="pres">
      <dgm:prSet presAssocID="{5FB4C50A-E921-4195-9B56-E9D60295E998}" presName="vert1" presStyleCnt="0"/>
      <dgm:spPr/>
    </dgm:pt>
    <dgm:pt modelId="{E4055897-D851-403D-B2AA-B425A2FC2CD5}" type="pres">
      <dgm:prSet presAssocID="{134D4105-C12A-47C4-8B58-BA8299ED850E}" presName="vertSpace2a" presStyleCnt="0"/>
      <dgm:spPr/>
    </dgm:pt>
    <dgm:pt modelId="{02209D9C-CF25-4F7B-B0C1-7874103AA972}" type="pres">
      <dgm:prSet presAssocID="{134D4105-C12A-47C4-8B58-BA8299ED850E}" presName="horz2" presStyleCnt="0"/>
      <dgm:spPr/>
    </dgm:pt>
    <dgm:pt modelId="{0F5C8A62-BEB9-4257-A0AF-45215F75FB2B}" type="pres">
      <dgm:prSet presAssocID="{134D4105-C12A-47C4-8B58-BA8299ED850E}" presName="horzSpace2" presStyleCnt="0"/>
      <dgm:spPr/>
    </dgm:pt>
    <dgm:pt modelId="{8651B13B-BC51-42DA-9881-40D1E4A45300}" type="pres">
      <dgm:prSet presAssocID="{134D4105-C12A-47C4-8B58-BA8299ED850E}" presName="tx2" presStyleLbl="revTx" presStyleIdx="5" presStyleCnt="8"/>
      <dgm:spPr/>
      <dgm:t>
        <a:bodyPr/>
        <a:lstStyle/>
        <a:p>
          <a:endParaRPr lang="en-US"/>
        </a:p>
      </dgm:t>
    </dgm:pt>
    <dgm:pt modelId="{68A0EC9B-9C20-42FA-8D90-E1C22FC89F59}" type="pres">
      <dgm:prSet presAssocID="{134D4105-C12A-47C4-8B58-BA8299ED850E}" presName="vert2" presStyleCnt="0"/>
      <dgm:spPr/>
    </dgm:pt>
    <dgm:pt modelId="{30B18733-7329-4E92-B14F-E3F0CFD2B119}" type="pres">
      <dgm:prSet presAssocID="{134D4105-C12A-47C4-8B58-BA8299ED850E}" presName="thinLine2b" presStyleLbl="callout" presStyleIdx="2" presStyleCnt="4"/>
      <dgm:spPr/>
    </dgm:pt>
    <dgm:pt modelId="{30853079-91ED-437A-9B04-2B085BC95F9D}" type="pres">
      <dgm:prSet presAssocID="{134D4105-C12A-47C4-8B58-BA8299ED850E}" presName="vertSpace2b" presStyleCnt="0"/>
      <dgm:spPr/>
    </dgm:pt>
    <dgm:pt modelId="{B1983BBE-8702-4FC1-B142-1BFD5C69A81B}" type="pres">
      <dgm:prSet presAssocID="{0A5FA08F-3897-4BC5-94FE-BDA45D64BD12}" presName="thickLine" presStyleLbl="alignNode1" presStyleIdx="3" presStyleCnt="4"/>
      <dgm:spPr/>
    </dgm:pt>
    <dgm:pt modelId="{C930BF56-80C0-4355-B718-3E29956B3401}" type="pres">
      <dgm:prSet presAssocID="{0A5FA08F-3897-4BC5-94FE-BDA45D64BD12}" presName="horz1" presStyleCnt="0"/>
      <dgm:spPr/>
    </dgm:pt>
    <dgm:pt modelId="{BA20B6C5-4FEF-4747-B747-726025642025}" type="pres">
      <dgm:prSet presAssocID="{0A5FA08F-3897-4BC5-94FE-BDA45D64BD12}" presName="tx1" presStyleLbl="revTx" presStyleIdx="6" presStyleCnt="8"/>
      <dgm:spPr/>
      <dgm:t>
        <a:bodyPr/>
        <a:lstStyle/>
        <a:p>
          <a:endParaRPr lang="en-US"/>
        </a:p>
      </dgm:t>
    </dgm:pt>
    <dgm:pt modelId="{61218CBB-8203-40BF-85F4-340D6CC85789}" type="pres">
      <dgm:prSet presAssocID="{0A5FA08F-3897-4BC5-94FE-BDA45D64BD12}" presName="vert1" presStyleCnt="0"/>
      <dgm:spPr/>
    </dgm:pt>
    <dgm:pt modelId="{5E2C03DB-6A14-4D32-906B-3067F6E23E39}" type="pres">
      <dgm:prSet presAssocID="{267973A1-BBA4-4236-8556-436FE617DE4D}" presName="vertSpace2a" presStyleCnt="0"/>
      <dgm:spPr/>
    </dgm:pt>
    <dgm:pt modelId="{F937EB06-B31F-44EE-BDFC-8D223A1A750F}" type="pres">
      <dgm:prSet presAssocID="{267973A1-BBA4-4236-8556-436FE617DE4D}" presName="horz2" presStyleCnt="0"/>
      <dgm:spPr/>
    </dgm:pt>
    <dgm:pt modelId="{50397ED9-3F98-433B-91E6-6D02A7FD905E}" type="pres">
      <dgm:prSet presAssocID="{267973A1-BBA4-4236-8556-436FE617DE4D}" presName="horzSpace2" presStyleCnt="0"/>
      <dgm:spPr/>
    </dgm:pt>
    <dgm:pt modelId="{ABE9E868-AD4F-4252-9F1C-975FBF89C588}" type="pres">
      <dgm:prSet presAssocID="{267973A1-BBA4-4236-8556-436FE617DE4D}" presName="tx2" presStyleLbl="revTx" presStyleIdx="7" presStyleCnt="8"/>
      <dgm:spPr/>
      <dgm:t>
        <a:bodyPr/>
        <a:lstStyle/>
        <a:p>
          <a:endParaRPr lang="en-US"/>
        </a:p>
      </dgm:t>
    </dgm:pt>
    <dgm:pt modelId="{CB155DA7-81FA-4A66-910C-BBD1702336D0}" type="pres">
      <dgm:prSet presAssocID="{267973A1-BBA4-4236-8556-436FE617DE4D}" presName="vert2" presStyleCnt="0"/>
      <dgm:spPr/>
    </dgm:pt>
    <dgm:pt modelId="{C22665BC-15D2-4035-8EA4-D751E1DCB603}" type="pres">
      <dgm:prSet presAssocID="{267973A1-BBA4-4236-8556-436FE617DE4D}" presName="thinLine2b" presStyleLbl="callout" presStyleIdx="3" presStyleCnt="4"/>
      <dgm:spPr/>
    </dgm:pt>
    <dgm:pt modelId="{A056B0C4-EFB9-4306-B950-32E2CA2D56BC}" type="pres">
      <dgm:prSet presAssocID="{267973A1-BBA4-4236-8556-436FE617DE4D}" presName="vertSpace2b" presStyleCnt="0"/>
      <dgm:spPr/>
    </dgm:pt>
  </dgm:ptLst>
  <dgm:cxnLst>
    <dgm:cxn modelId="{87D04677-ABBC-43AB-A8A1-B21CEF75AB36}" type="presOf" srcId="{134D4105-C12A-47C4-8B58-BA8299ED850E}" destId="{8651B13B-BC51-42DA-9881-40D1E4A45300}" srcOrd="0" destOrd="0" presId="urn:microsoft.com/office/officeart/2008/layout/LinedList"/>
    <dgm:cxn modelId="{E5D97976-F9DF-41EB-AD29-2E08AEEA2305}" type="presOf" srcId="{267973A1-BBA4-4236-8556-436FE617DE4D}" destId="{ABE9E868-AD4F-4252-9F1C-975FBF89C588}" srcOrd="0" destOrd="0" presId="urn:microsoft.com/office/officeart/2008/layout/LinedList"/>
    <dgm:cxn modelId="{0DC235A6-378F-42A8-83BD-E5217D51F9EF}" srcId="{4BE699B6-9F2D-4C22-AB24-E4DE1A2F9E1D}" destId="{4AA73CE9-F247-47B5-93D1-E9D208DD1BDA}" srcOrd="0" destOrd="0" parTransId="{7DFD0D57-E7C6-469C-A2E1-ED2DCAB0BB17}" sibTransId="{25EC282D-3C8E-40F3-8AC6-DBFAE6546D54}"/>
    <dgm:cxn modelId="{652B065F-F3F0-4B65-82ED-8EB367BE0BCA}" srcId="{B9D37083-F795-472A-A511-B05F3E30418C}" destId="{4BE699B6-9F2D-4C22-AB24-E4DE1A2F9E1D}" srcOrd="1" destOrd="0" parTransId="{CBB0CECC-479C-44CA-A07F-C0C7A2F0A591}" sibTransId="{CB17DB1D-2EE4-45D6-BC80-ECC34DCDABD0}"/>
    <dgm:cxn modelId="{BA626E31-3F9C-480E-B784-13EB997C8F75}" type="presOf" srcId="{B9D37083-F795-472A-A511-B05F3E30418C}" destId="{589D5F4E-4DA6-4098-87DC-F92FF4ACE758}" srcOrd="0" destOrd="0" presId="urn:microsoft.com/office/officeart/2008/layout/LinedList"/>
    <dgm:cxn modelId="{0718E4BA-C08C-4DE7-A966-64FE3DC545F4}" srcId="{5FB4C50A-E921-4195-9B56-E9D60295E998}" destId="{134D4105-C12A-47C4-8B58-BA8299ED850E}" srcOrd="0" destOrd="0" parTransId="{25E1614F-7887-4EED-AEBE-3EACD92DE65D}" sibTransId="{D09F31E5-77CF-4E7E-A637-596DD880A7F8}"/>
    <dgm:cxn modelId="{0AA9DCCF-2CEF-4287-9114-290358CEBC99}" type="presOf" srcId="{4AA73CE9-F247-47B5-93D1-E9D208DD1BDA}" destId="{C1776A84-2D72-44AE-A173-9354A88C041E}" srcOrd="0" destOrd="0" presId="urn:microsoft.com/office/officeart/2008/layout/LinedList"/>
    <dgm:cxn modelId="{B5F8D28C-A881-4647-A53C-3E4CA7A2B0A6}" srcId="{4217FF93-1516-456B-935C-01FCDA9667AD}" destId="{893F998D-72BD-4573-A546-189FF95371BF}" srcOrd="0" destOrd="0" parTransId="{265C1C98-0524-468F-BC1C-4FEB4A63564A}" sibTransId="{3BF6F4E9-BD84-416E-9B18-EC496A4984F3}"/>
    <dgm:cxn modelId="{291EC566-C712-4364-B4B2-E54C03437996}" type="presOf" srcId="{4217FF93-1516-456B-935C-01FCDA9667AD}" destId="{97F5A004-D580-46FF-B7CF-7F3866985256}" srcOrd="0" destOrd="0" presId="urn:microsoft.com/office/officeart/2008/layout/LinedList"/>
    <dgm:cxn modelId="{92DD181E-7B6B-4FAD-8B79-917BEE063FF8}" type="presOf" srcId="{0A5FA08F-3897-4BC5-94FE-BDA45D64BD12}" destId="{BA20B6C5-4FEF-4747-B747-726025642025}" srcOrd="0" destOrd="0" presId="urn:microsoft.com/office/officeart/2008/layout/LinedList"/>
    <dgm:cxn modelId="{8E049A58-5820-474E-A0FD-5207FF730772}" srcId="{B9D37083-F795-472A-A511-B05F3E30418C}" destId="{4217FF93-1516-456B-935C-01FCDA9667AD}" srcOrd="0" destOrd="0" parTransId="{6F1F2414-DA07-435D-8288-76518BA30326}" sibTransId="{4FAAC9F0-0D49-42D3-9086-F3CA1DC97516}"/>
    <dgm:cxn modelId="{7E934845-6BA7-4621-9A68-88B681D9D3B9}" type="presOf" srcId="{5FB4C50A-E921-4195-9B56-E9D60295E998}" destId="{05F2716C-CA57-4602-919C-7E9DE07DC82C}" srcOrd="0" destOrd="0" presId="urn:microsoft.com/office/officeart/2008/layout/LinedList"/>
    <dgm:cxn modelId="{AEEFBC75-9A7C-41B7-8EF6-CCB984DF8670}" srcId="{B9D37083-F795-472A-A511-B05F3E30418C}" destId="{5FB4C50A-E921-4195-9B56-E9D60295E998}" srcOrd="2" destOrd="0" parTransId="{E3F2AA82-D10A-4630-96E5-295451A607EE}" sibTransId="{689DDAA2-1F25-48F8-A887-EBE429725ACB}"/>
    <dgm:cxn modelId="{1E7BF9E7-6E05-440B-90B6-B87FA2EAE7FB}" srcId="{B9D37083-F795-472A-A511-B05F3E30418C}" destId="{0A5FA08F-3897-4BC5-94FE-BDA45D64BD12}" srcOrd="3" destOrd="0" parTransId="{14B1C98D-E943-4259-9793-A938CF6D3571}" sibTransId="{E0099681-343C-4FFA-9B76-DAE8B2758DA7}"/>
    <dgm:cxn modelId="{E1D5F075-0A36-4058-BB2A-491C8C7DEE23}" type="presOf" srcId="{893F998D-72BD-4573-A546-189FF95371BF}" destId="{BE8B44DA-CE4C-44E1-88B3-4DBA58D4D7E3}" srcOrd="0" destOrd="0" presId="urn:microsoft.com/office/officeart/2008/layout/LinedList"/>
    <dgm:cxn modelId="{6C7690AD-23DA-4B9C-B0CB-19E8E7003ACB}" srcId="{0A5FA08F-3897-4BC5-94FE-BDA45D64BD12}" destId="{267973A1-BBA4-4236-8556-436FE617DE4D}" srcOrd="0" destOrd="0" parTransId="{26B1507E-7545-42A9-816B-FFC6C6571027}" sibTransId="{1896909B-26FC-4116-8ED3-3633F684F609}"/>
    <dgm:cxn modelId="{0CC5492B-3334-480E-9AC7-99E53D88B4AE}" type="presOf" srcId="{4BE699B6-9F2D-4C22-AB24-E4DE1A2F9E1D}" destId="{DE9665BD-7C18-4E19-885D-CB0CBB8B0FE1}" srcOrd="0" destOrd="0" presId="urn:microsoft.com/office/officeart/2008/layout/LinedList"/>
    <dgm:cxn modelId="{BD05795F-2354-4C2B-9D18-F70DCBBE3A95}" type="presParOf" srcId="{589D5F4E-4DA6-4098-87DC-F92FF4ACE758}" destId="{EAC4747D-2880-45B3-BBDF-BE79880F2A51}" srcOrd="0" destOrd="0" presId="urn:microsoft.com/office/officeart/2008/layout/LinedList"/>
    <dgm:cxn modelId="{85722569-F12A-42AA-A6B1-A176B09777E3}" type="presParOf" srcId="{589D5F4E-4DA6-4098-87DC-F92FF4ACE758}" destId="{FFAE9C5D-1294-47EB-8ABB-3896F462C874}" srcOrd="1" destOrd="0" presId="urn:microsoft.com/office/officeart/2008/layout/LinedList"/>
    <dgm:cxn modelId="{D75E35CB-A3BD-46DC-91B8-04586ACDA625}" type="presParOf" srcId="{FFAE9C5D-1294-47EB-8ABB-3896F462C874}" destId="{97F5A004-D580-46FF-B7CF-7F3866985256}" srcOrd="0" destOrd="0" presId="urn:microsoft.com/office/officeart/2008/layout/LinedList"/>
    <dgm:cxn modelId="{B90D9AC9-BD82-4886-8358-152437E1287F}" type="presParOf" srcId="{FFAE9C5D-1294-47EB-8ABB-3896F462C874}" destId="{6A0EF331-81ED-41E3-B237-6DB2CE49E788}" srcOrd="1" destOrd="0" presId="urn:microsoft.com/office/officeart/2008/layout/LinedList"/>
    <dgm:cxn modelId="{C9A0246A-AB7F-4F72-B846-BDF0747C627D}" type="presParOf" srcId="{6A0EF331-81ED-41E3-B237-6DB2CE49E788}" destId="{94C68914-6002-485F-8DBB-4649E0271A4E}" srcOrd="0" destOrd="0" presId="urn:microsoft.com/office/officeart/2008/layout/LinedList"/>
    <dgm:cxn modelId="{81DECF49-F884-4D1B-AFEA-48BDD8C2F8A5}" type="presParOf" srcId="{6A0EF331-81ED-41E3-B237-6DB2CE49E788}" destId="{835CE067-0F18-4511-8AA6-F2AA0EC497F2}" srcOrd="1" destOrd="0" presId="urn:microsoft.com/office/officeart/2008/layout/LinedList"/>
    <dgm:cxn modelId="{C3254B9B-1709-4FA3-ADF5-18A3083F377D}" type="presParOf" srcId="{835CE067-0F18-4511-8AA6-F2AA0EC497F2}" destId="{ABB27BBB-8CB1-4A0B-9CCD-F2D1A07C343A}" srcOrd="0" destOrd="0" presId="urn:microsoft.com/office/officeart/2008/layout/LinedList"/>
    <dgm:cxn modelId="{80264D72-49FC-494B-BB68-7F0B3556AB45}" type="presParOf" srcId="{835CE067-0F18-4511-8AA6-F2AA0EC497F2}" destId="{BE8B44DA-CE4C-44E1-88B3-4DBA58D4D7E3}" srcOrd="1" destOrd="0" presId="urn:microsoft.com/office/officeart/2008/layout/LinedList"/>
    <dgm:cxn modelId="{36EAD792-E2A6-458F-89B4-533FDAF208D1}" type="presParOf" srcId="{835CE067-0F18-4511-8AA6-F2AA0EC497F2}" destId="{3BCC798E-CF47-4067-8DB6-BA8571F053CC}" srcOrd="2" destOrd="0" presId="urn:microsoft.com/office/officeart/2008/layout/LinedList"/>
    <dgm:cxn modelId="{62F01202-A149-4A1F-A9A3-EA7C9EC92E0D}" type="presParOf" srcId="{6A0EF331-81ED-41E3-B237-6DB2CE49E788}" destId="{73116C12-4BC0-4211-ADC2-C45544535904}" srcOrd="2" destOrd="0" presId="urn:microsoft.com/office/officeart/2008/layout/LinedList"/>
    <dgm:cxn modelId="{705319EE-8404-4B92-AF0F-E062E0253CBE}" type="presParOf" srcId="{6A0EF331-81ED-41E3-B237-6DB2CE49E788}" destId="{CF013989-FAC7-418F-9C4A-D84D7DC4BA6F}" srcOrd="3" destOrd="0" presId="urn:microsoft.com/office/officeart/2008/layout/LinedList"/>
    <dgm:cxn modelId="{F6845139-35D8-4517-BBF9-C3CCE5A9C5B1}" type="presParOf" srcId="{589D5F4E-4DA6-4098-87DC-F92FF4ACE758}" destId="{C62EE294-5C3F-4581-BF2F-316D5D23F628}" srcOrd="2" destOrd="0" presId="urn:microsoft.com/office/officeart/2008/layout/LinedList"/>
    <dgm:cxn modelId="{C7EDF200-25C7-47ED-B55A-D2B6715FAEF8}" type="presParOf" srcId="{589D5F4E-4DA6-4098-87DC-F92FF4ACE758}" destId="{A913D80C-D908-42C3-ABEE-A957888DA378}" srcOrd="3" destOrd="0" presId="urn:microsoft.com/office/officeart/2008/layout/LinedList"/>
    <dgm:cxn modelId="{34AD3B1C-1B1F-4623-95B1-0D7986346F50}" type="presParOf" srcId="{A913D80C-D908-42C3-ABEE-A957888DA378}" destId="{DE9665BD-7C18-4E19-885D-CB0CBB8B0FE1}" srcOrd="0" destOrd="0" presId="urn:microsoft.com/office/officeart/2008/layout/LinedList"/>
    <dgm:cxn modelId="{76C2B20E-7DEE-4170-9D5D-45220196A68B}" type="presParOf" srcId="{A913D80C-D908-42C3-ABEE-A957888DA378}" destId="{475A6D9F-9AE3-4C95-BC68-D906B13DFC1C}" srcOrd="1" destOrd="0" presId="urn:microsoft.com/office/officeart/2008/layout/LinedList"/>
    <dgm:cxn modelId="{18D639AD-494E-4B36-9874-CD7AF49E5075}" type="presParOf" srcId="{475A6D9F-9AE3-4C95-BC68-D906B13DFC1C}" destId="{31589067-2AB4-43F7-A0DF-C9716B63A7D0}" srcOrd="0" destOrd="0" presId="urn:microsoft.com/office/officeart/2008/layout/LinedList"/>
    <dgm:cxn modelId="{EE91F9CE-FE2A-4714-91EC-B0315A455CD3}" type="presParOf" srcId="{475A6D9F-9AE3-4C95-BC68-D906B13DFC1C}" destId="{BFCD9B9B-CB16-4137-BE8E-F962B4C330E6}" srcOrd="1" destOrd="0" presId="urn:microsoft.com/office/officeart/2008/layout/LinedList"/>
    <dgm:cxn modelId="{560DED1B-9CC9-43E9-939D-2C8A7B5881D6}" type="presParOf" srcId="{BFCD9B9B-CB16-4137-BE8E-F962B4C330E6}" destId="{77E9ADA6-5F2C-4A9A-A627-BA9F00E0DA28}" srcOrd="0" destOrd="0" presId="urn:microsoft.com/office/officeart/2008/layout/LinedList"/>
    <dgm:cxn modelId="{16EA61EE-3C40-4F19-B447-147DDDDD329D}" type="presParOf" srcId="{BFCD9B9B-CB16-4137-BE8E-F962B4C330E6}" destId="{C1776A84-2D72-44AE-A173-9354A88C041E}" srcOrd="1" destOrd="0" presId="urn:microsoft.com/office/officeart/2008/layout/LinedList"/>
    <dgm:cxn modelId="{8132645B-9167-45EA-ADBB-DA901A946104}" type="presParOf" srcId="{BFCD9B9B-CB16-4137-BE8E-F962B4C330E6}" destId="{EC7BB97D-07DE-4174-8C16-BEEE869C107F}" srcOrd="2" destOrd="0" presId="urn:microsoft.com/office/officeart/2008/layout/LinedList"/>
    <dgm:cxn modelId="{E5B3B2A8-C1EF-465B-9E73-8FDCFA084F77}" type="presParOf" srcId="{475A6D9F-9AE3-4C95-BC68-D906B13DFC1C}" destId="{361F8EF2-D479-403A-82EA-CA9C193D4D38}" srcOrd="2" destOrd="0" presId="urn:microsoft.com/office/officeart/2008/layout/LinedList"/>
    <dgm:cxn modelId="{F9210BBD-C004-44EF-A90B-DC16470BC75A}" type="presParOf" srcId="{475A6D9F-9AE3-4C95-BC68-D906B13DFC1C}" destId="{8D19E1C9-C6B7-40C4-B920-963BC0787A69}" srcOrd="3" destOrd="0" presId="urn:microsoft.com/office/officeart/2008/layout/LinedList"/>
    <dgm:cxn modelId="{028BCC15-C4EC-4BF1-8BDB-991AF5D0C84A}" type="presParOf" srcId="{589D5F4E-4DA6-4098-87DC-F92FF4ACE758}" destId="{35B8BFFA-25DF-43DA-97E5-C43376290C98}" srcOrd="4" destOrd="0" presId="urn:microsoft.com/office/officeart/2008/layout/LinedList"/>
    <dgm:cxn modelId="{DE4D8543-235C-404E-B7B8-186A1222327D}" type="presParOf" srcId="{589D5F4E-4DA6-4098-87DC-F92FF4ACE758}" destId="{5F5A2EA5-76DA-4AF2-A3B8-DF207F14B055}" srcOrd="5" destOrd="0" presId="urn:microsoft.com/office/officeart/2008/layout/LinedList"/>
    <dgm:cxn modelId="{3B68E1E5-58A8-4938-84AC-E95032C28BE6}" type="presParOf" srcId="{5F5A2EA5-76DA-4AF2-A3B8-DF207F14B055}" destId="{05F2716C-CA57-4602-919C-7E9DE07DC82C}" srcOrd="0" destOrd="0" presId="urn:microsoft.com/office/officeart/2008/layout/LinedList"/>
    <dgm:cxn modelId="{07B74888-0D32-49E2-A95C-A2E65A56EA5F}" type="presParOf" srcId="{5F5A2EA5-76DA-4AF2-A3B8-DF207F14B055}" destId="{D4AB9C9C-80AD-4831-AE19-E70FBA81B5A0}" srcOrd="1" destOrd="0" presId="urn:microsoft.com/office/officeart/2008/layout/LinedList"/>
    <dgm:cxn modelId="{ED1034EA-8D58-465E-9CF1-7A94EDA9B3ED}" type="presParOf" srcId="{D4AB9C9C-80AD-4831-AE19-E70FBA81B5A0}" destId="{E4055897-D851-403D-B2AA-B425A2FC2CD5}" srcOrd="0" destOrd="0" presId="urn:microsoft.com/office/officeart/2008/layout/LinedList"/>
    <dgm:cxn modelId="{96A3B354-82B3-4AB3-9CD0-433653A384A8}" type="presParOf" srcId="{D4AB9C9C-80AD-4831-AE19-E70FBA81B5A0}" destId="{02209D9C-CF25-4F7B-B0C1-7874103AA972}" srcOrd="1" destOrd="0" presId="urn:microsoft.com/office/officeart/2008/layout/LinedList"/>
    <dgm:cxn modelId="{5D7B2C4A-DFF1-40CA-AD6C-FCDA40F0B8A9}" type="presParOf" srcId="{02209D9C-CF25-4F7B-B0C1-7874103AA972}" destId="{0F5C8A62-BEB9-4257-A0AF-45215F75FB2B}" srcOrd="0" destOrd="0" presId="urn:microsoft.com/office/officeart/2008/layout/LinedList"/>
    <dgm:cxn modelId="{D4BF05A1-2945-48D1-B8C7-73C803EF8110}" type="presParOf" srcId="{02209D9C-CF25-4F7B-B0C1-7874103AA972}" destId="{8651B13B-BC51-42DA-9881-40D1E4A45300}" srcOrd="1" destOrd="0" presId="urn:microsoft.com/office/officeart/2008/layout/LinedList"/>
    <dgm:cxn modelId="{C0689D3C-FD2F-43C5-A657-20C94EFB538C}" type="presParOf" srcId="{02209D9C-CF25-4F7B-B0C1-7874103AA972}" destId="{68A0EC9B-9C20-42FA-8D90-E1C22FC89F59}" srcOrd="2" destOrd="0" presId="urn:microsoft.com/office/officeart/2008/layout/LinedList"/>
    <dgm:cxn modelId="{5DDCC0CC-DF21-4562-A7C6-FE7E459DD872}" type="presParOf" srcId="{D4AB9C9C-80AD-4831-AE19-E70FBA81B5A0}" destId="{30B18733-7329-4E92-B14F-E3F0CFD2B119}" srcOrd="2" destOrd="0" presId="urn:microsoft.com/office/officeart/2008/layout/LinedList"/>
    <dgm:cxn modelId="{646DD36B-D12C-486F-9CE5-A713BDA46054}" type="presParOf" srcId="{D4AB9C9C-80AD-4831-AE19-E70FBA81B5A0}" destId="{30853079-91ED-437A-9B04-2B085BC95F9D}" srcOrd="3" destOrd="0" presId="urn:microsoft.com/office/officeart/2008/layout/LinedList"/>
    <dgm:cxn modelId="{A3363BD3-15B8-49B3-9819-33B2FF16D727}" type="presParOf" srcId="{589D5F4E-4DA6-4098-87DC-F92FF4ACE758}" destId="{B1983BBE-8702-4FC1-B142-1BFD5C69A81B}" srcOrd="6" destOrd="0" presId="urn:microsoft.com/office/officeart/2008/layout/LinedList"/>
    <dgm:cxn modelId="{8F5BBFE3-7D27-4FE4-B885-5D71A5EB2A52}" type="presParOf" srcId="{589D5F4E-4DA6-4098-87DC-F92FF4ACE758}" destId="{C930BF56-80C0-4355-B718-3E29956B3401}" srcOrd="7" destOrd="0" presId="urn:microsoft.com/office/officeart/2008/layout/LinedList"/>
    <dgm:cxn modelId="{DAE7863E-6EC5-42F7-A97A-83287517B98B}" type="presParOf" srcId="{C930BF56-80C0-4355-B718-3E29956B3401}" destId="{BA20B6C5-4FEF-4747-B747-726025642025}" srcOrd="0" destOrd="0" presId="urn:microsoft.com/office/officeart/2008/layout/LinedList"/>
    <dgm:cxn modelId="{7489542A-DB84-4744-BC31-1066A615F2EE}" type="presParOf" srcId="{C930BF56-80C0-4355-B718-3E29956B3401}" destId="{61218CBB-8203-40BF-85F4-340D6CC85789}" srcOrd="1" destOrd="0" presId="urn:microsoft.com/office/officeart/2008/layout/LinedList"/>
    <dgm:cxn modelId="{0362782D-8651-42E4-84CF-C6713174403B}" type="presParOf" srcId="{61218CBB-8203-40BF-85F4-340D6CC85789}" destId="{5E2C03DB-6A14-4D32-906B-3067F6E23E39}" srcOrd="0" destOrd="0" presId="urn:microsoft.com/office/officeart/2008/layout/LinedList"/>
    <dgm:cxn modelId="{BA3C6B55-7469-4CEC-9202-566105458D6E}" type="presParOf" srcId="{61218CBB-8203-40BF-85F4-340D6CC85789}" destId="{F937EB06-B31F-44EE-BDFC-8D223A1A750F}" srcOrd="1" destOrd="0" presId="urn:microsoft.com/office/officeart/2008/layout/LinedList"/>
    <dgm:cxn modelId="{4DD52559-59D8-489B-9C32-07909D41759C}" type="presParOf" srcId="{F937EB06-B31F-44EE-BDFC-8D223A1A750F}" destId="{50397ED9-3F98-433B-91E6-6D02A7FD905E}" srcOrd="0" destOrd="0" presId="urn:microsoft.com/office/officeart/2008/layout/LinedList"/>
    <dgm:cxn modelId="{0CFF7321-4453-498C-9FF5-6DBCC2F1E7A0}" type="presParOf" srcId="{F937EB06-B31F-44EE-BDFC-8D223A1A750F}" destId="{ABE9E868-AD4F-4252-9F1C-975FBF89C588}" srcOrd="1" destOrd="0" presId="urn:microsoft.com/office/officeart/2008/layout/LinedList"/>
    <dgm:cxn modelId="{193B2582-FABF-4E02-AC7E-5D973C077E35}" type="presParOf" srcId="{F937EB06-B31F-44EE-BDFC-8D223A1A750F}" destId="{CB155DA7-81FA-4A66-910C-BBD1702336D0}" srcOrd="2" destOrd="0" presId="urn:microsoft.com/office/officeart/2008/layout/LinedList"/>
    <dgm:cxn modelId="{9F956758-133E-4D8B-94A4-6EDB2F2B3174}" type="presParOf" srcId="{61218CBB-8203-40BF-85F4-340D6CC85789}" destId="{C22665BC-15D2-4035-8EA4-D751E1DCB603}" srcOrd="2" destOrd="0" presId="urn:microsoft.com/office/officeart/2008/layout/LinedList"/>
    <dgm:cxn modelId="{969539C5-99A9-4984-BCBF-81C81B27F620}" type="presParOf" srcId="{61218CBB-8203-40BF-85F4-340D6CC85789}" destId="{A056B0C4-EFB9-4306-B950-32E2CA2D56B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9AB8-0B8D-480A-8CD6-699D1BAB0BC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FC36-2844-43C3-81B3-80B99DE6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9AB8-0B8D-480A-8CD6-699D1BAB0BC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FC36-2844-43C3-81B3-80B99DE6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1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HCIA Program Aims: HEALTH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29935451"/>
              </p:ext>
            </p:extLst>
          </p:nvPr>
        </p:nvGraphicFramePr>
        <p:xfrm>
          <a:off x="457200" y="15240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21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HCIA Program Aims: HEALTH</vt:lpstr>
    </vt:vector>
  </TitlesOfParts>
  <Company>NCHRI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Goals by Aim and Subgroup</dc:title>
  <dc:creator>Naomi Makni</dc:creator>
  <dc:description>HCIA Program Aims: HEALTH</dc:description>
  <cp:lastModifiedBy>Naomi Makni</cp:lastModifiedBy>
  <cp:revision>3</cp:revision>
  <dcterms:created xsi:type="dcterms:W3CDTF">2013-08-12T21:36:33Z</dcterms:created>
  <dcterms:modified xsi:type="dcterms:W3CDTF">2013-08-21T18:30:02Z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All Goals by Aim and Subgroup</vt:lpwstr>
  </property>
  <property fmtid="{D5CDD505-2E9C-101B-9397-08002B2CF9AE}" pid="3" name="SlideDescription">
    <vt:lpwstr>HCIA Program Aims: HEALTH</vt:lpwstr>
  </property>
</Properties>
</file>