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37083-F795-472A-A511-B05F3E30418C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217FF93-1516-456B-935C-01FCDA9667AD}">
      <dgm:prSet phldrT="[Text]" custT="1"/>
      <dgm:spPr/>
      <dgm:t>
        <a:bodyPr anchor="ctr"/>
        <a:lstStyle/>
        <a:p>
          <a:r>
            <a:rPr lang="en-US" sz="3600" dirty="0" smtClean="0">
              <a:latin typeface="Garamond" pitchFamily="18" charset="0"/>
            </a:rPr>
            <a:t>Cost</a:t>
          </a:r>
          <a:endParaRPr lang="en-US" sz="3600" dirty="0">
            <a:latin typeface="Garamond" pitchFamily="18" charset="0"/>
          </a:endParaRPr>
        </a:p>
      </dgm:t>
    </dgm:pt>
    <dgm:pt modelId="{6F1F2414-DA07-435D-8288-76518BA30326}" type="parTrans" cxnId="{8E049A58-5820-474E-A0FD-5207FF730772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FAAC9F0-0D49-42D3-9086-F3CA1DC97516}" type="sibTrans" cxnId="{8E049A58-5820-474E-A0FD-5207FF730772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893F998D-72BD-4573-A546-189FF95371BF}">
      <dgm:prSet phldrT="[Text]" custT="1"/>
      <dgm:spPr/>
      <dgm:t>
        <a:bodyPr anchor="ctr"/>
        <a:lstStyle/>
        <a:p>
          <a:r>
            <a:rPr lang="en-US" sz="2000" dirty="0" smtClean="0">
              <a:latin typeface="Garamond" pitchFamily="18" charset="0"/>
            </a:rPr>
            <a:t>Decrease hospital days per 10,000 member months for tube fed patients at NCH from 20.8 to 18.7 days, and at ACH by a minimum of 5%, for 12-month period ending June 30, 2015.</a:t>
          </a:r>
          <a:endParaRPr lang="en-US" sz="2000" dirty="0">
            <a:latin typeface="Garamond" pitchFamily="18" charset="0"/>
          </a:endParaRPr>
        </a:p>
      </dgm:t>
    </dgm:pt>
    <dgm:pt modelId="{265C1C98-0524-468F-BC1C-4FEB4A63564A}" type="parTrans" cxnId="{B5F8D28C-A881-4647-A53C-3E4CA7A2B0A6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3BF6F4E9-BD84-416E-9B18-EC496A4984F3}" type="sibTrans" cxnId="{B5F8D28C-A881-4647-A53C-3E4CA7A2B0A6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BE699B6-9F2D-4C22-AB24-E4DE1A2F9E1D}">
      <dgm:prSet phldrT="[Text]" custT="1"/>
      <dgm:spPr/>
      <dgm:t>
        <a:bodyPr anchor="ctr"/>
        <a:lstStyle/>
        <a:p>
          <a:r>
            <a:rPr lang="en-US" sz="3600" dirty="0" smtClean="0">
              <a:latin typeface="Garamond" pitchFamily="18" charset="0"/>
            </a:rPr>
            <a:t>Quality</a:t>
          </a:r>
          <a:endParaRPr lang="en-US" sz="3600" dirty="0">
            <a:latin typeface="Garamond" pitchFamily="18" charset="0"/>
          </a:endParaRPr>
        </a:p>
      </dgm:t>
    </dgm:pt>
    <dgm:pt modelId="{CBB0CECC-479C-44CA-A07F-C0C7A2F0A591}" type="parTrans" cxnId="{652B065F-F3F0-4B65-82ED-8EB367BE0BC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CB17DB1D-2EE4-45D6-BC80-ECC34DCDABD0}" type="sibTrans" cxnId="{652B065F-F3F0-4B65-82ED-8EB367BE0BCA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4AA73CE9-F247-47B5-93D1-E9D208DD1BDA}">
      <dgm:prSet phldrT="[Text]" custT="1"/>
      <dgm:spPr/>
      <dgm:t>
        <a:bodyPr anchor="ctr"/>
        <a:lstStyle/>
        <a:p>
          <a:r>
            <a:rPr lang="en-US" sz="2000" dirty="0" smtClean="0">
              <a:latin typeface="Garamond" pitchFamily="18" charset="0"/>
            </a:rPr>
            <a:t>Proactive care navigation will be provided for 85% of children with feeding impairment and neurodevelopment disorders from a baseline of 0% by June 30, 2015.</a:t>
          </a:r>
          <a:endParaRPr lang="en-US" sz="2000" dirty="0">
            <a:latin typeface="Garamond" pitchFamily="18" charset="0"/>
          </a:endParaRPr>
        </a:p>
      </dgm:t>
    </dgm:pt>
    <dgm:pt modelId="{7DFD0D57-E7C6-469C-A2E1-ED2DCAB0BB17}" type="parTrans" cxnId="{0DC235A6-378F-42A8-83BD-E5217D51F9EF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25EC282D-3C8E-40F3-8AC6-DBFAE6546D54}" type="sibTrans" cxnId="{0DC235A6-378F-42A8-83BD-E5217D51F9EF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AC9D76FE-C3F8-4A53-BF2D-3355C5976A85}">
      <dgm:prSet phldrT="[Text]" custT="1"/>
      <dgm:spPr/>
      <dgm:t>
        <a:bodyPr anchor="ctr"/>
        <a:lstStyle/>
        <a:p>
          <a:r>
            <a:rPr lang="en-US" sz="3600" dirty="0" smtClean="0">
              <a:latin typeface="Garamond" pitchFamily="18" charset="0"/>
            </a:rPr>
            <a:t>Health</a:t>
          </a:r>
          <a:endParaRPr lang="en-US" sz="3600" dirty="0">
            <a:latin typeface="Garamond" pitchFamily="18" charset="0"/>
          </a:endParaRPr>
        </a:p>
      </dgm:t>
    </dgm:pt>
    <dgm:pt modelId="{02AF25F4-09F5-460C-863D-0E731B120645}" type="parTrans" cxnId="{A2DB6376-5DBA-4705-BE67-70C6F43F87F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35A5BBB1-63B2-415D-9353-E6083425A742}" type="sibTrans" cxnId="{A2DB6376-5DBA-4705-BE67-70C6F43F87FD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267973A1-BBA4-4236-8556-436FE617DE4D}">
      <dgm:prSet phldrT="[Text]" custT="1"/>
      <dgm:spPr/>
      <dgm:t>
        <a:bodyPr anchor="ctr"/>
        <a:lstStyle/>
        <a:p>
          <a:r>
            <a:rPr lang="en-US" sz="2000" dirty="0" smtClean="0">
              <a:latin typeface="Garamond" pitchFamily="18" charset="0"/>
            </a:rPr>
            <a:t>Increase the proportion of tube fed kids between the 5th percentile &amp; 95th percentile, from 60% to 80% at NCH, for weight on standard growth charts.</a:t>
          </a:r>
          <a:endParaRPr lang="en-US" sz="2000" dirty="0">
            <a:latin typeface="Garamond" pitchFamily="18" charset="0"/>
          </a:endParaRPr>
        </a:p>
      </dgm:t>
    </dgm:pt>
    <dgm:pt modelId="{26B1507E-7545-42A9-816B-FFC6C6571027}" type="parTrans" cxnId="{6C7690AD-23DA-4B9C-B0CB-19E8E7003AC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1896909B-26FC-4116-8ED3-3633F684F609}" type="sibTrans" cxnId="{6C7690AD-23DA-4B9C-B0CB-19E8E7003ACB}">
      <dgm:prSet/>
      <dgm:spPr/>
      <dgm:t>
        <a:bodyPr/>
        <a:lstStyle/>
        <a:p>
          <a:endParaRPr lang="en-US">
            <a:latin typeface="Garamond" pitchFamily="18" charset="0"/>
          </a:endParaRPr>
        </a:p>
      </dgm:t>
    </dgm:pt>
    <dgm:pt modelId="{589D5F4E-4DA6-4098-87DC-F92FF4ACE758}" type="pres">
      <dgm:prSet presAssocID="{B9D37083-F795-472A-A511-B05F3E3041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AC4747D-2880-45B3-BBDF-BE79880F2A51}" type="pres">
      <dgm:prSet presAssocID="{4217FF93-1516-456B-935C-01FCDA9667AD}" presName="thickLine" presStyleLbl="alignNode1" presStyleIdx="0" presStyleCnt="3"/>
      <dgm:spPr/>
    </dgm:pt>
    <dgm:pt modelId="{FFAE9C5D-1294-47EB-8ABB-3896F462C874}" type="pres">
      <dgm:prSet presAssocID="{4217FF93-1516-456B-935C-01FCDA9667AD}" presName="horz1" presStyleCnt="0"/>
      <dgm:spPr/>
    </dgm:pt>
    <dgm:pt modelId="{97F5A004-D580-46FF-B7CF-7F3866985256}" type="pres">
      <dgm:prSet presAssocID="{4217FF93-1516-456B-935C-01FCDA9667AD}" presName="tx1" presStyleLbl="revTx" presStyleIdx="0" presStyleCnt="6"/>
      <dgm:spPr/>
      <dgm:t>
        <a:bodyPr/>
        <a:lstStyle/>
        <a:p>
          <a:endParaRPr lang="en-US"/>
        </a:p>
      </dgm:t>
    </dgm:pt>
    <dgm:pt modelId="{6A0EF331-81ED-41E3-B237-6DB2CE49E788}" type="pres">
      <dgm:prSet presAssocID="{4217FF93-1516-456B-935C-01FCDA9667AD}" presName="vert1" presStyleCnt="0"/>
      <dgm:spPr/>
    </dgm:pt>
    <dgm:pt modelId="{94C68914-6002-485F-8DBB-4649E0271A4E}" type="pres">
      <dgm:prSet presAssocID="{893F998D-72BD-4573-A546-189FF95371BF}" presName="vertSpace2a" presStyleCnt="0"/>
      <dgm:spPr/>
    </dgm:pt>
    <dgm:pt modelId="{835CE067-0F18-4511-8AA6-F2AA0EC497F2}" type="pres">
      <dgm:prSet presAssocID="{893F998D-72BD-4573-A546-189FF95371BF}" presName="horz2" presStyleCnt="0"/>
      <dgm:spPr/>
    </dgm:pt>
    <dgm:pt modelId="{ABB27BBB-8CB1-4A0B-9CCD-F2D1A07C343A}" type="pres">
      <dgm:prSet presAssocID="{893F998D-72BD-4573-A546-189FF95371BF}" presName="horzSpace2" presStyleCnt="0"/>
      <dgm:spPr/>
    </dgm:pt>
    <dgm:pt modelId="{BE8B44DA-CE4C-44E1-88B3-4DBA58D4D7E3}" type="pres">
      <dgm:prSet presAssocID="{893F998D-72BD-4573-A546-189FF95371BF}" presName="tx2" presStyleLbl="revTx" presStyleIdx="1" presStyleCnt="6"/>
      <dgm:spPr/>
      <dgm:t>
        <a:bodyPr/>
        <a:lstStyle/>
        <a:p>
          <a:endParaRPr lang="en-US"/>
        </a:p>
      </dgm:t>
    </dgm:pt>
    <dgm:pt modelId="{3BCC798E-CF47-4067-8DB6-BA8571F053CC}" type="pres">
      <dgm:prSet presAssocID="{893F998D-72BD-4573-A546-189FF95371BF}" presName="vert2" presStyleCnt="0"/>
      <dgm:spPr/>
    </dgm:pt>
    <dgm:pt modelId="{73116C12-4BC0-4211-ADC2-C45544535904}" type="pres">
      <dgm:prSet presAssocID="{893F998D-72BD-4573-A546-189FF95371BF}" presName="thinLine2b" presStyleLbl="callout" presStyleIdx="0" presStyleCnt="3"/>
      <dgm:spPr/>
    </dgm:pt>
    <dgm:pt modelId="{CF013989-FAC7-418F-9C4A-D84D7DC4BA6F}" type="pres">
      <dgm:prSet presAssocID="{893F998D-72BD-4573-A546-189FF95371BF}" presName="vertSpace2b" presStyleCnt="0"/>
      <dgm:spPr/>
    </dgm:pt>
    <dgm:pt modelId="{C62EE294-5C3F-4581-BF2F-316D5D23F628}" type="pres">
      <dgm:prSet presAssocID="{4BE699B6-9F2D-4C22-AB24-E4DE1A2F9E1D}" presName="thickLine" presStyleLbl="alignNode1" presStyleIdx="1" presStyleCnt="3"/>
      <dgm:spPr/>
    </dgm:pt>
    <dgm:pt modelId="{A913D80C-D908-42C3-ABEE-A957888DA378}" type="pres">
      <dgm:prSet presAssocID="{4BE699B6-9F2D-4C22-AB24-E4DE1A2F9E1D}" presName="horz1" presStyleCnt="0"/>
      <dgm:spPr/>
    </dgm:pt>
    <dgm:pt modelId="{DE9665BD-7C18-4E19-885D-CB0CBB8B0FE1}" type="pres">
      <dgm:prSet presAssocID="{4BE699B6-9F2D-4C22-AB24-E4DE1A2F9E1D}" presName="tx1" presStyleLbl="revTx" presStyleIdx="2" presStyleCnt="6"/>
      <dgm:spPr/>
      <dgm:t>
        <a:bodyPr/>
        <a:lstStyle/>
        <a:p>
          <a:endParaRPr lang="en-US"/>
        </a:p>
      </dgm:t>
    </dgm:pt>
    <dgm:pt modelId="{475A6D9F-9AE3-4C95-BC68-D906B13DFC1C}" type="pres">
      <dgm:prSet presAssocID="{4BE699B6-9F2D-4C22-AB24-E4DE1A2F9E1D}" presName="vert1" presStyleCnt="0"/>
      <dgm:spPr/>
    </dgm:pt>
    <dgm:pt modelId="{31589067-2AB4-43F7-A0DF-C9716B63A7D0}" type="pres">
      <dgm:prSet presAssocID="{4AA73CE9-F247-47B5-93D1-E9D208DD1BDA}" presName="vertSpace2a" presStyleCnt="0"/>
      <dgm:spPr/>
    </dgm:pt>
    <dgm:pt modelId="{BFCD9B9B-CB16-4137-BE8E-F962B4C330E6}" type="pres">
      <dgm:prSet presAssocID="{4AA73CE9-F247-47B5-93D1-E9D208DD1BDA}" presName="horz2" presStyleCnt="0"/>
      <dgm:spPr/>
    </dgm:pt>
    <dgm:pt modelId="{77E9ADA6-5F2C-4A9A-A627-BA9F00E0DA28}" type="pres">
      <dgm:prSet presAssocID="{4AA73CE9-F247-47B5-93D1-E9D208DD1BDA}" presName="horzSpace2" presStyleCnt="0"/>
      <dgm:spPr/>
    </dgm:pt>
    <dgm:pt modelId="{C1776A84-2D72-44AE-A173-9354A88C041E}" type="pres">
      <dgm:prSet presAssocID="{4AA73CE9-F247-47B5-93D1-E9D208DD1BDA}" presName="tx2" presStyleLbl="revTx" presStyleIdx="3" presStyleCnt="6"/>
      <dgm:spPr/>
      <dgm:t>
        <a:bodyPr/>
        <a:lstStyle/>
        <a:p>
          <a:endParaRPr lang="en-US"/>
        </a:p>
      </dgm:t>
    </dgm:pt>
    <dgm:pt modelId="{EC7BB97D-07DE-4174-8C16-BEEE869C107F}" type="pres">
      <dgm:prSet presAssocID="{4AA73CE9-F247-47B5-93D1-E9D208DD1BDA}" presName="vert2" presStyleCnt="0"/>
      <dgm:spPr/>
    </dgm:pt>
    <dgm:pt modelId="{361F8EF2-D479-403A-82EA-CA9C193D4D38}" type="pres">
      <dgm:prSet presAssocID="{4AA73CE9-F247-47B5-93D1-E9D208DD1BDA}" presName="thinLine2b" presStyleLbl="callout" presStyleIdx="1" presStyleCnt="3"/>
      <dgm:spPr/>
    </dgm:pt>
    <dgm:pt modelId="{8D19E1C9-C6B7-40C4-B920-963BC0787A69}" type="pres">
      <dgm:prSet presAssocID="{4AA73CE9-F247-47B5-93D1-E9D208DD1BDA}" presName="vertSpace2b" presStyleCnt="0"/>
      <dgm:spPr/>
    </dgm:pt>
    <dgm:pt modelId="{AFF15EC6-BF29-48D4-8CC9-FC56E1C243C1}" type="pres">
      <dgm:prSet presAssocID="{AC9D76FE-C3F8-4A53-BF2D-3355C5976A85}" presName="thickLine" presStyleLbl="alignNode1" presStyleIdx="2" presStyleCnt="3"/>
      <dgm:spPr/>
    </dgm:pt>
    <dgm:pt modelId="{C4724A9C-134F-4F8F-AE62-D0EDF48DD9F7}" type="pres">
      <dgm:prSet presAssocID="{AC9D76FE-C3F8-4A53-BF2D-3355C5976A85}" presName="horz1" presStyleCnt="0"/>
      <dgm:spPr/>
    </dgm:pt>
    <dgm:pt modelId="{D02D0B5F-90D0-41F0-B2C1-7F7913A1CD3F}" type="pres">
      <dgm:prSet presAssocID="{AC9D76FE-C3F8-4A53-BF2D-3355C5976A85}" presName="tx1" presStyleLbl="revTx" presStyleIdx="4" presStyleCnt="6"/>
      <dgm:spPr/>
      <dgm:t>
        <a:bodyPr/>
        <a:lstStyle/>
        <a:p>
          <a:endParaRPr lang="en-US"/>
        </a:p>
      </dgm:t>
    </dgm:pt>
    <dgm:pt modelId="{30DA954B-CF47-4525-BEC7-96482029A26F}" type="pres">
      <dgm:prSet presAssocID="{AC9D76FE-C3F8-4A53-BF2D-3355C5976A85}" presName="vert1" presStyleCnt="0"/>
      <dgm:spPr/>
    </dgm:pt>
    <dgm:pt modelId="{5E2C03DB-6A14-4D32-906B-3067F6E23E39}" type="pres">
      <dgm:prSet presAssocID="{267973A1-BBA4-4236-8556-436FE617DE4D}" presName="vertSpace2a" presStyleCnt="0"/>
      <dgm:spPr/>
    </dgm:pt>
    <dgm:pt modelId="{F937EB06-B31F-44EE-BDFC-8D223A1A750F}" type="pres">
      <dgm:prSet presAssocID="{267973A1-BBA4-4236-8556-436FE617DE4D}" presName="horz2" presStyleCnt="0"/>
      <dgm:spPr/>
    </dgm:pt>
    <dgm:pt modelId="{50397ED9-3F98-433B-91E6-6D02A7FD905E}" type="pres">
      <dgm:prSet presAssocID="{267973A1-BBA4-4236-8556-436FE617DE4D}" presName="horzSpace2" presStyleCnt="0"/>
      <dgm:spPr/>
    </dgm:pt>
    <dgm:pt modelId="{ABE9E868-AD4F-4252-9F1C-975FBF89C588}" type="pres">
      <dgm:prSet presAssocID="{267973A1-BBA4-4236-8556-436FE617DE4D}" presName="tx2" presStyleLbl="revTx" presStyleIdx="5" presStyleCnt="6"/>
      <dgm:spPr/>
      <dgm:t>
        <a:bodyPr/>
        <a:lstStyle/>
        <a:p>
          <a:endParaRPr lang="en-US"/>
        </a:p>
      </dgm:t>
    </dgm:pt>
    <dgm:pt modelId="{CB155DA7-81FA-4A66-910C-BBD1702336D0}" type="pres">
      <dgm:prSet presAssocID="{267973A1-BBA4-4236-8556-436FE617DE4D}" presName="vert2" presStyleCnt="0"/>
      <dgm:spPr/>
    </dgm:pt>
    <dgm:pt modelId="{C22665BC-15D2-4035-8EA4-D751E1DCB603}" type="pres">
      <dgm:prSet presAssocID="{267973A1-BBA4-4236-8556-436FE617DE4D}" presName="thinLine2b" presStyleLbl="callout" presStyleIdx="2" presStyleCnt="3"/>
      <dgm:spPr/>
    </dgm:pt>
    <dgm:pt modelId="{A056B0C4-EFB9-4306-B950-32E2CA2D56BC}" type="pres">
      <dgm:prSet presAssocID="{267973A1-BBA4-4236-8556-436FE617DE4D}" presName="vertSpace2b" presStyleCnt="0"/>
      <dgm:spPr/>
    </dgm:pt>
  </dgm:ptLst>
  <dgm:cxnLst>
    <dgm:cxn modelId="{8F7F61A1-052E-44E5-AF20-AC913C0ACE0D}" type="presOf" srcId="{AC9D76FE-C3F8-4A53-BF2D-3355C5976A85}" destId="{D02D0B5F-90D0-41F0-B2C1-7F7913A1CD3F}" srcOrd="0" destOrd="0" presId="urn:microsoft.com/office/officeart/2008/layout/LinedList"/>
    <dgm:cxn modelId="{A2DB6376-5DBA-4705-BE67-70C6F43F87FD}" srcId="{B9D37083-F795-472A-A511-B05F3E30418C}" destId="{AC9D76FE-C3F8-4A53-BF2D-3355C5976A85}" srcOrd="2" destOrd="0" parTransId="{02AF25F4-09F5-460C-863D-0E731B120645}" sibTransId="{35A5BBB1-63B2-415D-9353-E6083425A742}"/>
    <dgm:cxn modelId="{0DC235A6-378F-42A8-83BD-E5217D51F9EF}" srcId="{4BE699B6-9F2D-4C22-AB24-E4DE1A2F9E1D}" destId="{4AA73CE9-F247-47B5-93D1-E9D208DD1BDA}" srcOrd="0" destOrd="0" parTransId="{7DFD0D57-E7C6-469C-A2E1-ED2DCAB0BB17}" sibTransId="{25EC282D-3C8E-40F3-8AC6-DBFAE6546D54}"/>
    <dgm:cxn modelId="{28913A5F-58E5-4148-8655-9E0B6FF6DFBA}" type="presOf" srcId="{4217FF93-1516-456B-935C-01FCDA9667AD}" destId="{97F5A004-D580-46FF-B7CF-7F3866985256}" srcOrd="0" destOrd="0" presId="urn:microsoft.com/office/officeart/2008/layout/LinedList"/>
    <dgm:cxn modelId="{652B065F-F3F0-4B65-82ED-8EB367BE0BCA}" srcId="{B9D37083-F795-472A-A511-B05F3E30418C}" destId="{4BE699B6-9F2D-4C22-AB24-E4DE1A2F9E1D}" srcOrd="1" destOrd="0" parTransId="{CBB0CECC-479C-44CA-A07F-C0C7A2F0A591}" sibTransId="{CB17DB1D-2EE4-45D6-BC80-ECC34DCDABD0}"/>
    <dgm:cxn modelId="{106B9F1D-ECA4-4357-BC97-8D027D18C27B}" type="presOf" srcId="{B9D37083-F795-472A-A511-B05F3E30418C}" destId="{589D5F4E-4DA6-4098-87DC-F92FF4ACE758}" srcOrd="0" destOrd="0" presId="urn:microsoft.com/office/officeart/2008/layout/LinedList"/>
    <dgm:cxn modelId="{30984093-E36B-4AAE-A0CB-892ED4E45995}" type="presOf" srcId="{893F998D-72BD-4573-A546-189FF95371BF}" destId="{BE8B44DA-CE4C-44E1-88B3-4DBA58D4D7E3}" srcOrd="0" destOrd="0" presId="urn:microsoft.com/office/officeart/2008/layout/LinedList"/>
    <dgm:cxn modelId="{B5F8D28C-A881-4647-A53C-3E4CA7A2B0A6}" srcId="{4217FF93-1516-456B-935C-01FCDA9667AD}" destId="{893F998D-72BD-4573-A546-189FF95371BF}" srcOrd="0" destOrd="0" parTransId="{265C1C98-0524-468F-BC1C-4FEB4A63564A}" sibTransId="{3BF6F4E9-BD84-416E-9B18-EC496A4984F3}"/>
    <dgm:cxn modelId="{FCAE2663-907D-4365-8E5E-8708E2820356}" type="presOf" srcId="{267973A1-BBA4-4236-8556-436FE617DE4D}" destId="{ABE9E868-AD4F-4252-9F1C-975FBF89C588}" srcOrd="0" destOrd="0" presId="urn:microsoft.com/office/officeart/2008/layout/LinedList"/>
    <dgm:cxn modelId="{EAA286F7-4E1F-499C-9912-822988CDFD71}" type="presOf" srcId="{4AA73CE9-F247-47B5-93D1-E9D208DD1BDA}" destId="{C1776A84-2D72-44AE-A173-9354A88C041E}" srcOrd="0" destOrd="0" presId="urn:microsoft.com/office/officeart/2008/layout/LinedList"/>
    <dgm:cxn modelId="{8E049A58-5820-474E-A0FD-5207FF730772}" srcId="{B9D37083-F795-472A-A511-B05F3E30418C}" destId="{4217FF93-1516-456B-935C-01FCDA9667AD}" srcOrd="0" destOrd="0" parTransId="{6F1F2414-DA07-435D-8288-76518BA30326}" sibTransId="{4FAAC9F0-0D49-42D3-9086-F3CA1DC97516}"/>
    <dgm:cxn modelId="{D3E7E161-7C6D-4D87-9C72-C79FE1CA4D38}" type="presOf" srcId="{4BE699B6-9F2D-4C22-AB24-E4DE1A2F9E1D}" destId="{DE9665BD-7C18-4E19-885D-CB0CBB8B0FE1}" srcOrd="0" destOrd="0" presId="urn:microsoft.com/office/officeart/2008/layout/LinedList"/>
    <dgm:cxn modelId="{6C7690AD-23DA-4B9C-B0CB-19E8E7003ACB}" srcId="{AC9D76FE-C3F8-4A53-BF2D-3355C5976A85}" destId="{267973A1-BBA4-4236-8556-436FE617DE4D}" srcOrd="0" destOrd="0" parTransId="{26B1507E-7545-42A9-816B-FFC6C6571027}" sibTransId="{1896909B-26FC-4116-8ED3-3633F684F609}"/>
    <dgm:cxn modelId="{BC35E4A6-8096-414C-B55A-256083EA067E}" type="presParOf" srcId="{589D5F4E-4DA6-4098-87DC-F92FF4ACE758}" destId="{EAC4747D-2880-45B3-BBDF-BE79880F2A51}" srcOrd="0" destOrd="0" presId="urn:microsoft.com/office/officeart/2008/layout/LinedList"/>
    <dgm:cxn modelId="{F848E5BB-94A4-46B2-ACD2-8A10CE9DA94B}" type="presParOf" srcId="{589D5F4E-4DA6-4098-87DC-F92FF4ACE758}" destId="{FFAE9C5D-1294-47EB-8ABB-3896F462C874}" srcOrd="1" destOrd="0" presId="urn:microsoft.com/office/officeart/2008/layout/LinedList"/>
    <dgm:cxn modelId="{88B37C66-0D0D-4B50-970E-59ED2B3EFA78}" type="presParOf" srcId="{FFAE9C5D-1294-47EB-8ABB-3896F462C874}" destId="{97F5A004-D580-46FF-B7CF-7F3866985256}" srcOrd="0" destOrd="0" presId="urn:microsoft.com/office/officeart/2008/layout/LinedList"/>
    <dgm:cxn modelId="{1706769A-279E-4711-ACA3-956532F4F527}" type="presParOf" srcId="{FFAE9C5D-1294-47EB-8ABB-3896F462C874}" destId="{6A0EF331-81ED-41E3-B237-6DB2CE49E788}" srcOrd="1" destOrd="0" presId="urn:microsoft.com/office/officeart/2008/layout/LinedList"/>
    <dgm:cxn modelId="{F0DD5593-D7D3-4FD4-BF39-224EBF29C242}" type="presParOf" srcId="{6A0EF331-81ED-41E3-B237-6DB2CE49E788}" destId="{94C68914-6002-485F-8DBB-4649E0271A4E}" srcOrd="0" destOrd="0" presId="urn:microsoft.com/office/officeart/2008/layout/LinedList"/>
    <dgm:cxn modelId="{9540F630-4E01-460C-8314-25E72AEB592C}" type="presParOf" srcId="{6A0EF331-81ED-41E3-B237-6DB2CE49E788}" destId="{835CE067-0F18-4511-8AA6-F2AA0EC497F2}" srcOrd="1" destOrd="0" presId="urn:microsoft.com/office/officeart/2008/layout/LinedList"/>
    <dgm:cxn modelId="{9087F38D-F25C-4193-BE79-208154E9CD65}" type="presParOf" srcId="{835CE067-0F18-4511-8AA6-F2AA0EC497F2}" destId="{ABB27BBB-8CB1-4A0B-9CCD-F2D1A07C343A}" srcOrd="0" destOrd="0" presId="urn:microsoft.com/office/officeart/2008/layout/LinedList"/>
    <dgm:cxn modelId="{3AFE1557-5C75-4229-8FAD-CA1C762FBA37}" type="presParOf" srcId="{835CE067-0F18-4511-8AA6-F2AA0EC497F2}" destId="{BE8B44DA-CE4C-44E1-88B3-4DBA58D4D7E3}" srcOrd="1" destOrd="0" presId="urn:microsoft.com/office/officeart/2008/layout/LinedList"/>
    <dgm:cxn modelId="{F22E34AD-CECF-4A2A-9AC0-1E65AEC9ECD8}" type="presParOf" srcId="{835CE067-0F18-4511-8AA6-F2AA0EC497F2}" destId="{3BCC798E-CF47-4067-8DB6-BA8571F053CC}" srcOrd="2" destOrd="0" presId="urn:microsoft.com/office/officeart/2008/layout/LinedList"/>
    <dgm:cxn modelId="{2A85FBCF-515D-4F4F-AE78-F2078F1CE143}" type="presParOf" srcId="{6A0EF331-81ED-41E3-B237-6DB2CE49E788}" destId="{73116C12-4BC0-4211-ADC2-C45544535904}" srcOrd="2" destOrd="0" presId="urn:microsoft.com/office/officeart/2008/layout/LinedList"/>
    <dgm:cxn modelId="{4AE1A5FE-4937-4329-A181-D9993E9B4109}" type="presParOf" srcId="{6A0EF331-81ED-41E3-B237-6DB2CE49E788}" destId="{CF013989-FAC7-418F-9C4A-D84D7DC4BA6F}" srcOrd="3" destOrd="0" presId="urn:microsoft.com/office/officeart/2008/layout/LinedList"/>
    <dgm:cxn modelId="{78351219-6FCE-4BBB-96B9-292DD429C3A5}" type="presParOf" srcId="{589D5F4E-4DA6-4098-87DC-F92FF4ACE758}" destId="{C62EE294-5C3F-4581-BF2F-316D5D23F628}" srcOrd="2" destOrd="0" presId="urn:microsoft.com/office/officeart/2008/layout/LinedList"/>
    <dgm:cxn modelId="{FA0B6854-DECA-4BB6-BAF4-F73C784C58CD}" type="presParOf" srcId="{589D5F4E-4DA6-4098-87DC-F92FF4ACE758}" destId="{A913D80C-D908-42C3-ABEE-A957888DA378}" srcOrd="3" destOrd="0" presId="urn:microsoft.com/office/officeart/2008/layout/LinedList"/>
    <dgm:cxn modelId="{FB8F1B72-D12F-4029-8F99-2C9BE0661930}" type="presParOf" srcId="{A913D80C-D908-42C3-ABEE-A957888DA378}" destId="{DE9665BD-7C18-4E19-885D-CB0CBB8B0FE1}" srcOrd="0" destOrd="0" presId="urn:microsoft.com/office/officeart/2008/layout/LinedList"/>
    <dgm:cxn modelId="{4C86852A-3C01-48CA-B00F-D8704B2D70A7}" type="presParOf" srcId="{A913D80C-D908-42C3-ABEE-A957888DA378}" destId="{475A6D9F-9AE3-4C95-BC68-D906B13DFC1C}" srcOrd="1" destOrd="0" presId="urn:microsoft.com/office/officeart/2008/layout/LinedList"/>
    <dgm:cxn modelId="{49477B52-EBB0-408B-A34C-DFD8255AAEC9}" type="presParOf" srcId="{475A6D9F-9AE3-4C95-BC68-D906B13DFC1C}" destId="{31589067-2AB4-43F7-A0DF-C9716B63A7D0}" srcOrd="0" destOrd="0" presId="urn:microsoft.com/office/officeart/2008/layout/LinedList"/>
    <dgm:cxn modelId="{98C7D661-8BFF-4196-86BD-722849A5421D}" type="presParOf" srcId="{475A6D9F-9AE3-4C95-BC68-D906B13DFC1C}" destId="{BFCD9B9B-CB16-4137-BE8E-F962B4C330E6}" srcOrd="1" destOrd="0" presId="urn:microsoft.com/office/officeart/2008/layout/LinedList"/>
    <dgm:cxn modelId="{CC742CC0-BC0E-48F6-A9AA-007E00B339D5}" type="presParOf" srcId="{BFCD9B9B-CB16-4137-BE8E-F962B4C330E6}" destId="{77E9ADA6-5F2C-4A9A-A627-BA9F00E0DA28}" srcOrd="0" destOrd="0" presId="urn:microsoft.com/office/officeart/2008/layout/LinedList"/>
    <dgm:cxn modelId="{795F959B-97D7-4177-B410-8F64EE90DC4A}" type="presParOf" srcId="{BFCD9B9B-CB16-4137-BE8E-F962B4C330E6}" destId="{C1776A84-2D72-44AE-A173-9354A88C041E}" srcOrd="1" destOrd="0" presId="urn:microsoft.com/office/officeart/2008/layout/LinedList"/>
    <dgm:cxn modelId="{03844255-2C8A-4169-99F1-180D494861AA}" type="presParOf" srcId="{BFCD9B9B-CB16-4137-BE8E-F962B4C330E6}" destId="{EC7BB97D-07DE-4174-8C16-BEEE869C107F}" srcOrd="2" destOrd="0" presId="urn:microsoft.com/office/officeart/2008/layout/LinedList"/>
    <dgm:cxn modelId="{16DB7153-EE3E-4B87-AC6B-FE0E8BD5BAF9}" type="presParOf" srcId="{475A6D9F-9AE3-4C95-BC68-D906B13DFC1C}" destId="{361F8EF2-D479-403A-82EA-CA9C193D4D38}" srcOrd="2" destOrd="0" presId="urn:microsoft.com/office/officeart/2008/layout/LinedList"/>
    <dgm:cxn modelId="{85DCAF96-31AA-47A6-9891-44E63F71AFA9}" type="presParOf" srcId="{475A6D9F-9AE3-4C95-BC68-D906B13DFC1C}" destId="{8D19E1C9-C6B7-40C4-B920-963BC0787A69}" srcOrd="3" destOrd="0" presId="urn:microsoft.com/office/officeart/2008/layout/LinedList"/>
    <dgm:cxn modelId="{350283F3-D8ED-4A7D-8DD4-7C534A97FACA}" type="presParOf" srcId="{589D5F4E-4DA6-4098-87DC-F92FF4ACE758}" destId="{AFF15EC6-BF29-48D4-8CC9-FC56E1C243C1}" srcOrd="4" destOrd="0" presId="urn:microsoft.com/office/officeart/2008/layout/LinedList"/>
    <dgm:cxn modelId="{E4E2817C-0734-4DDF-B9F2-19760263F541}" type="presParOf" srcId="{589D5F4E-4DA6-4098-87DC-F92FF4ACE758}" destId="{C4724A9C-134F-4F8F-AE62-D0EDF48DD9F7}" srcOrd="5" destOrd="0" presId="urn:microsoft.com/office/officeart/2008/layout/LinedList"/>
    <dgm:cxn modelId="{8D980524-E9A4-40F7-82A6-2969D780331C}" type="presParOf" srcId="{C4724A9C-134F-4F8F-AE62-D0EDF48DD9F7}" destId="{D02D0B5F-90D0-41F0-B2C1-7F7913A1CD3F}" srcOrd="0" destOrd="0" presId="urn:microsoft.com/office/officeart/2008/layout/LinedList"/>
    <dgm:cxn modelId="{A871683A-3185-434B-8344-48C7D15B7D21}" type="presParOf" srcId="{C4724A9C-134F-4F8F-AE62-D0EDF48DD9F7}" destId="{30DA954B-CF47-4525-BEC7-96482029A26F}" srcOrd="1" destOrd="0" presId="urn:microsoft.com/office/officeart/2008/layout/LinedList"/>
    <dgm:cxn modelId="{13615DBD-C058-40DE-8EB9-BEEEA1A49599}" type="presParOf" srcId="{30DA954B-CF47-4525-BEC7-96482029A26F}" destId="{5E2C03DB-6A14-4D32-906B-3067F6E23E39}" srcOrd="0" destOrd="0" presId="urn:microsoft.com/office/officeart/2008/layout/LinedList"/>
    <dgm:cxn modelId="{6847A920-B4C6-4242-A0FA-45431796B2FE}" type="presParOf" srcId="{30DA954B-CF47-4525-BEC7-96482029A26F}" destId="{F937EB06-B31F-44EE-BDFC-8D223A1A750F}" srcOrd="1" destOrd="0" presId="urn:microsoft.com/office/officeart/2008/layout/LinedList"/>
    <dgm:cxn modelId="{7360FD11-1DD5-46A5-B184-8818B8FE3593}" type="presParOf" srcId="{F937EB06-B31F-44EE-BDFC-8D223A1A750F}" destId="{50397ED9-3F98-433B-91E6-6D02A7FD905E}" srcOrd="0" destOrd="0" presId="urn:microsoft.com/office/officeart/2008/layout/LinedList"/>
    <dgm:cxn modelId="{9060D50A-AABD-4322-AD16-23A64E2ED156}" type="presParOf" srcId="{F937EB06-B31F-44EE-BDFC-8D223A1A750F}" destId="{ABE9E868-AD4F-4252-9F1C-975FBF89C588}" srcOrd="1" destOrd="0" presId="urn:microsoft.com/office/officeart/2008/layout/LinedList"/>
    <dgm:cxn modelId="{3EF0FDBA-E2EB-41DE-8F72-9041C84C73B1}" type="presParOf" srcId="{F937EB06-B31F-44EE-BDFC-8D223A1A750F}" destId="{CB155DA7-81FA-4A66-910C-BBD1702336D0}" srcOrd="2" destOrd="0" presId="urn:microsoft.com/office/officeart/2008/layout/LinedList"/>
    <dgm:cxn modelId="{737F2744-E7E2-4825-9A0D-3C1F32594F63}" type="presParOf" srcId="{30DA954B-CF47-4525-BEC7-96482029A26F}" destId="{C22665BC-15D2-4035-8EA4-D751E1DCB603}" srcOrd="2" destOrd="0" presId="urn:microsoft.com/office/officeart/2008/layout/LinedList"/>
    <dgm:cxn modelId="{529498F3-49C0-430C-8DD2-9D1D28BB55E6}" type="presParOf" srcId="{30DA954B-CF47-4525-BEC7-96482029A26F}" destId="{A056B0C4-EFB9-4306-B950-32E2CA2D56B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9AB8-0B8D-480A-8CD6-699D1BAB0BC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BFC36-2844-43C3-81B3-80B99DE6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2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69AB8-0B8D-480A-8CD6-699D1BAB0BCC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FC36-2844-43C3-81B3-80B99DE66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3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HCIA Program </a:t>
            </a:r>
            <a:r>
              <a:rPr lang="en-US" dirty="0" smtClean="0"/>
              <a:t>Aims: Complex Care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6997788"/>
              </p:ext>
            </p:extLst>
          </p:nvPr>
        </p:nvGraphicFramePr>
        <p:xfrm>
          <a:off x="457200" y="15240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49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HCIA Program Aims: Complex Care</vt:lpstr>
    </vt:vector>
  </TitlesOfParts>
  <Company>NCHRI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Goals by Aim and Subgroup</dc:title>
  <dc:creator>Naomi Makni</dc:creator>
  <dc:description>HCIA Program Aims: Complex Care</dc:description>
  <cp:lastModifiedBy>Naomi Makni</cp:lastModifiedBy>
  <cp:revision>3</cp:revision>
  <dcterms:created xsi:type="dcterms:W3CDTF">2013-08-12T21:36:33Z</dcterms:created>
  <dcterms:modified xsi:type="dcterms:W3CDTF">2013-08-21T18:30:02Z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All Goals by Aim and Subgroup</vt:lpwstr>
  </property>
  <property fmtid="{D5CDD505-2E9C-101B-9397-08002B2CF9AE}" pid="3" name="SlideDescription">
    <vt:lpwstr>HCIA Program Aims: Complex Care</vt:lpwstr>
  </property>
</Properties>
</file>